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60" r:id="rId5"/>
    <p:sldId id="265" r:id="rId6"/>
    <p:sldId id="266" r:id="rId7"/>
    <p:sldId id="262" r:id="rId8"/>
    <p:sldId id="263" r:id="rId9"/>
    <p:sldId id="267" r:id="rId1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15" autoAdjust="0"/>
  </p:normalViewPr>
  <p:slideViewPr>
    <p:cSldViewPr>
      <p:cViewPr>
        <p:scale>
          <a:sx n="90" d="100"/>
          <a:sy n="90" d="100"/>
        </p:scale>
        <p:origin x="-81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23-9-2014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23-9-2014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23-9-2014</a:t>
            </a:fld>
            <a:endParaRPr lang="nl-NL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23-9-2014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2.%20Kunstmeststoffen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Haber-Boschpro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WB38Dke6F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Vgyn6S4wG8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KBh0JthzE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ken.wikiwijs.nl/userfiles/1d1d14afaede7f4abefc41b3d2af4fa0e95a92b7.pdf" TargetMode="External"/><Relationship Id="rId5" Type="http://schemas.openxmlformats.org/officeDocument/2006/relationships/hyperlink" Target="http://maken.wikiwijs.nl/index.php?id=15&amp;arrangement=51966#page-857438" TargetMode="External"/><Relationship Id="rId4" Type="http://schemas.openxmlformats.org/officeDocument/2006/relationships/hyperlink" Target="http://www.youtube.com/watch?v=MOId010uGB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Kunstmeststoffen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721936" cy="48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Wat hebben we </a:t>
            </a:r>
            <a:r>
              <a:rPr lang="nl-NL" sz="1600" dirty="0" smtClean="0">
                <a:hlinkClick r:id="rId3" action="ppaction://hlinkpres?slideindex=1&amp;slidetitle="/>
              </a:rPr>
              <a:t>vorige week </a:t>
            </a:r>
            <a:r>
              <a:rPr lang="nl-NL" sz="1600" dirty="0" smtClean="0"/>
              <a:t>gedaan?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94" y="2780928"/>
            <a:ext cx="3150840" cy="1938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3901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Kunstmeststoffen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De aanduiding ‘kunst’ slaat op de chemische bereiding van de meststof of op de bewerking van een natuurproduct.</a:t>
            </a:r>
          </a:p>
          <a:p>
            <a:pPr algn="ctr"/>
            <a:r>
              <a:rPr lang="nl-NL" sz="1600" dirty="0" smtClean="0"/>
              <a:t>De kunstmeststoffen zijn vaak tamelijk sterk geconcentreerd en bevatten relatief weinig ballaststoffen. 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De Stikstof (N) -kunstmeststoffen zijn bereid via chemische processen op basis van het </a:t>
            </a:r>
            <a:r>
              <a:rPr lang="nl-NL" sz="1600" dirty="0" smtClean="0">
                <a:hlinkClick r:id="rId3"/>
              </a:rPr>
              <a:t>Haber-Bosch-proces</a:t>
            </a:r>
            <a:r>
              <a:rPr lang="nl-NL" sz="1600" dirty="0" smtClean="0"/>
              <a:t>. 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5934075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986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Kunstmest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6823"/>
            <a:ext cx="7704856" cy="332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41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Kunstmest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Wat gebeurt er met stikstof (N) in de grond?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" y="2108638"/>
            <a:ext cx="8832271" cy="2159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" y="4725144"/>
            <a:ext cx="8636847" cy="1113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H="1">
            <a:off x="6372200" y="2420888"/>
            <a:ext cx="72008" cy="259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6156176" y="5217981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170634"/>
            <a:ext cx="95091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3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Kunstmeststoffen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Films ter verduidelijking van het element stikstof (N)</a:t>
            </a:r>
          </a:p>
          <a:p>
            <a:pPr algn="ctr"/>
            <a:endParaRPr lang="nl-NL" sz="1600" dirty="0" smtClean="0"/>
          </a:p>
          <a:p>
            <a:pPr algn="ctr"/>
            <a:r>
              <a:rPr lang="nl-NL" sz="1600" dirty="0" smtClean="0">
                <a:hlinkClick r:id="rId3"/>
              </a:rPr>
              <a:t>Stikstofkringloop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sz="1600" dirty="0" smtClean="0">
                <a:hlinkClick r:id="rId4"/>
              </a:rPr>
              <a:t>Nijntje eet een appel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3029958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Kunstmeststoffen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De kalium- magnesium- en sporenelementmeststoffen worden gemaakt uit natuurproducten met behulp van zuiveringsprocessen. 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De fosfaatmeststoffen ontstaan door inwerking van zuren op natuurfosfaat. De kalkmeststoffen zijn gemalen en gezeefde natuurproducten.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Van urine stikstof en fosfaat maken 1. </a:t>
            </a:r>
            <a:r>
              <a:rPr lang="nl-NL" sz="1600" dirty="0" smtClean="0">
                <a:hlinkClick r:id="rId3"/>
              </a:rPr>
              <a:t>RTV Drenthe</a:t>
            </a:r>
            <a:r>
              <a:rPr lang="nl-NL" sz="1600" dirty="0" smtClean="0"/>
              <a:t> 2. </a:t>
            </a:r>
            <a:r>
              <a:rPr lang="nl-NL" sz="1600" dirty="0" smtClean="0">
                <a:hlinkClick r:id="rId4"/>
              </a:rPr>
              <a:t>NOS journaal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Opdracht: </a:t>
            </a:r>
            <a:endParaRPr lang="nl-NL" sz="1600" dirty="0" smtClean="0"/>
          </a:p>
          <a:p>
            <a:pPr algn="ctr"/>
            <a:r>
              <a:rPr lang="nl-NL" sz="1600" b="1" dirty="0" smtClean="0"/>
              <a:t>Niveau 2 </a:t>
            </a:r>
            <a:r>
              <a:rPr lang="nl-NL" sz="1600" dirty="0" smtClean="0">
                <a:hlinkClick r:id="rId5"/>
              </a:rPr>
              <a:t>maakt les 3 Milieu en wetgeving.</a:t>
            </a:r>
            <a:endParaRPr lang="nl-NL" sz="1600" dirty="0" smtClean="0"/>
          </a:p>
          <a:p>
            <a:pPr algn="ctr"/>
            <a:r>
              <a:rPr lang="nl-NL" sz="1600" b="1" dirty="0" smtClean="0"/>
              <a:t>Niveau 3&amp;4 </a:t>
            </a:r>
            <a:r>
              <a:rPr lang="nl-NL" sz="1600" dirty="0" smtClean="0">
                <a:hlinkClick r:id="rId6"/>
              </a:rPr>
              <a:t>maakt hoofdstuk 2 van het boek meststoffen</a:t>
            </a:r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8823517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Kunstmeststoffen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Kunstmeststoffen zijn enkelvoudig of samengestelde meststoffen. </a:t>
            </a:r>
          </a:p>
          <a:p>
            <a:pPr algn="ctr"/>
            <a:r>
              <a:rPr lang="nl-NL" sz="1600" dirty="0" smtClean="0"/>
              <a:t>Dit betekent dat ze een of meer </a:t>
            </a:r>
            <a:r>
              <a:rPr lang="nl-NL" sz="1600" dirty="0" err="1" smtClean="0"/>
              <a:t>plantenvoedende</a:t>
            </a:r>
            <a:r>
              <a:rPr lang="nl-NL" sz="1600" dirty="0" smtClean="0"/>
              <a:t> of </a:t>
            </a:r>
            <a:r>
              <a:rPr lang="nl-NL" sz="1600" dirty="0" err="1" smtClean="0"/>
              <a:t>bodemverbeterende</a:t>
            </a:r>
            <a:r>
              <a:rPr lang="nl-NL" sz="1600" dirty="0" smtClean="0"/>
              <a:t> stoffen (elementen) bevatten. De genoemde meststoffen zijn meestal mengsels van zouten. De oplosbaarheid loopt nogal uiteen.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1704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91" y="1300031"/>
            <a:ext cx="1714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04" y="410713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1" y="692696"/>
            <a:ext cx="1962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43476"/>
            <a:ext cx="2520280" cy="19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63" y="1412776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56496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382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Evaluatie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Hoe ging het vandaag?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94" y="2780928"/>
            <a:ext cx="3150840" cy="1938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4761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214</Words>
  <Application>Microsoft Office PowerPoint</Application>
  <PresentationFormat>Diavoorstelling (4:3)</PresentationFormat>
  <Paragraphs>90</Paragraphs>
  <Slides>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Kunstmeststoffen</vt:lpstr>
      <vt:lpstr>Terugblik</vt:lpstr>
      <vt:lpstr>Kunstmeststoffen</vt:lpstr>
      <vt:lpstr>Kunstmest</vt:lpstr>
      <vt:lpstr>Kunstmest</vt:lpstr>
      <vt:lpstr>Kunstmeststoffen</vt:lpstr>
      <vt:lpstr>Kunstmeststoffen</vt:lpstr>
      <vt:lpstr>Kunstmeststoffen</vt:lpstr>
      <vt:lpstr>Evaluatie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351</cp:revision>
  <cp:lastPrinted>2012-05-22T10:37:28Z</cp:lastPrinted>
  <dcterms:created xsi:type="dcterms:W3CDTF">2008-03-20T23:08:22Z</dcterms:created>
  <dcterms:modified xsi:type="dcterms:W3CDTF">2014-09-23T10:08:36Z</dcterms:modified>
</cp:coreProperties>
</file>